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1" r:id="rId17"/>
    <p:sldId id="281" r:id="rId18"/>
    <p:sldId id="282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BB7C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AF4C5-F79C-4F16-B553-F8ADCB2DC2D2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7A893-7095-4399-AFC3-A07C759FF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0"/>
            <a:ext cx="8610600" cy="1524000"/>
          </a:xfrm>
          <a:prstGeom prst="rect">
            <a:avLst/>
          </a:prstGeom>
          <a:solidFill>
            <a:srgbClr val="FBB7C2"/>
          </a:solidFill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bn-BD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CAQY5BX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8305800" cy="4800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egum_rokey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057400"/>
            <a:ext cx="3962400" cy="3581400"/>
          </a:xfrm>
          <a:prstGeom prst="rect">
            <a:avLst/>
          </a:prstGeom>
        </p:spPr>
      </p:pic>
      <p:sp>
        <p:nvSpPr>
          <p:cNvPr id="4" name="Flowchart: Punched Tape 3"/>
          <p:cNvSpPr/>
          <p:nvPr/>
        </p:nvSpPr>
        <p:spPr>
          <a:xfrm>
            <a:off x="838200" y="0"/>
            <a:ext cx="7467600" cy="1981200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6096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ছবিটির দিকে তাকাও  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ছবিটি কার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5943600"/>
            <a:ext cx="44196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মহীয়সী নারী বেগম রোকেয়ার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 flipV="1">
            <a:off x="0" y="579119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flipH="1" flipV="1">
            <a:off x="9144000" y="670560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295400" y="457200"/>
            <a:ext cx="7010400" cy="1219200"/>
          </a:xfrm>
          <a:prstGeom prst="flowChartPunchedTap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68580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বেগম রোকেয়ার  পরিচিতি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981200" y="1828800"/>
            <a:ext cx="5181600" cy="4724400"/>
          </a:xfrm>
          <a:prstGeom prst="verticalScroll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5600" y="2819400"/>
            <a:ext cx="3581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জন্মঃ১৮৮০ইং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জন্মস্থানঃপায়রাবন্দ, রংপুর। 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শিক্ষালাভঃ ভাই ও স্বামীর কাছে।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প্রকাশিত গ্রন্থঃ “অবরোধ বাসিনী” “মতিচুড়”  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মৃত্যুঃ ১৯৩২ ইং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paration 1"/>
          <p:cNvSpPr/>
          <p:nvPr/>
        </p:nvSpPr>
        <p:spPr>
          <a:xfrm>
            <a:off x="838200" y="609600"/>
            <a:ext cx="7010400" cy="1447800"/>
          </a:xfrm>
          <a:prstGeom prst="flowChartPreparati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57400" y="838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শিক্ষাক্ষেত্রে অবদানঃ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2743200"/>
            <a:ext cx="6858000" cy="2862322"/>
          </a:xfrm>
          <a:prstGeom prst="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নারী শিক্ষার উন্নয়ণের জন্য ১৯০৫ সালে তিনি         ভাগলপুরে “সাখাওয়াত মেমোরিয়াল গার্লস          স্কুল”প্রতিষ্ঠা করেন।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মূলত এই স্কুলটির প্রতিষ্ঠার মধ্য দিয়েই নারী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শিক্ষার শুভ সূচনা ঘটে।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762000" y="1447800"/>
            <a:ext cx="7086600" cy="48768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2895600"/>
            <a:ext cx="5715000" cy="2308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“ আমরা সমাজেরই  অর্ধাঙ্গ। আমরা পড়িয়া থাকলে সমাজ উঠিবে কিরূপে? পুরুষদের স্বার্থ এবং আমাদের স্বার্থ ভিন্ন নহে, একই”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33400"/>
            <a:ext cx="754380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নারী পুরুষের সমতা সম্পর্কে বেগম রোকেয়ার অভিমত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371600" y="533400"/>
            <a:ext cx="6248400" cy="5410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447800"/>
            <a:ext cx="358140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নিরব পাঠ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276600"/>
            <a:ext cx="3429000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সময়ঃ৫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মিনিট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1143000" y="1219200"/>
            <a:ext cx="7467600" cy="4114800"/>
          </a:xfrm>
          <a:prstGeom prst="homePlat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1524001"/>
            <a:ext cx="3810000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মূল্যায়ণঃ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2590800" y="3352800"/>
            <a:ext cx="3429000" cy="1600200"/>
          </a:xfrm>
          <a:prstGeom prst="snip2Diag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3810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সময়ঃ ১৫ মিনিট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066800" y="3048000"/>
            <a:ext cx="7086600" cy="2362200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373380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“সমাজের উন্নয়নের জন্য নারী ও পুরুষের সমান অংশগ্রহণ গুরুত্বপূর্ণ”  কথাটি বুঝিয়ে  লিখ।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990600"/>
            <a:ext cx="60198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সময়ঃ১০ মিনিট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371600" y="533400"/>
            <a:ext cx="6629400" cy="1752600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57400" y="838200"/>
            <a:ext cx="510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জোড়ায় কাজ 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মিনিট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2438400"/>
            <a:ext cx="6248400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মিলকরণ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33800"/>
            <a:ext cx="8077200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 নারী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জাগরণের অগ্রদূত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বেগম রোকেয়া জন্মগ্রহণ করেন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৩।সাখাওয়াত মেমোরিয়াল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স্কুল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প্রতিষ্ঠা করেন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৪।শুরুতে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স্কুলের  ছাত্রী সংখ্যা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ছিল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0" y="3733800"/>
            <a:ext cx="1828800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ভাগলপুরে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বেগম রোকেয়া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পাঁচ জন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১৯৮০ সালে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962400" y="4495800"/>
            <a:ext cx="33528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753600" y="1447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048000" y="4038600"/>
            <a:ext cx="40386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038600" y="4876800"/>
            <a:ext cx="35052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181600" y="4038600"/>
            <a:ext cx="24384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981200" y="381000"/>
            <a:ext cx="4953000" cy="1752600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6858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1066800" y="2743200"/>
            <a:ext cx="7086600" cy="2667000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327660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বেগম রোকেয়ার অবদান সম্পর্কে চারটি বাক্য লিখে আনবে।    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2004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eautiful-pink-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828800"/>
            <a:ext cx="8001000" cy="472241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81000" y="152400"/>
            <a:ext cx="861060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আবার দেখা হবে </a:t>
            </a:r>
            <a:endParaRPr lang="en-US" sz="80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28600"/>
            <a:ext cx="50292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752600" y="2133600"/>
            <a:ext cx="6705600" cy="3886200"/>
          </a:xfrm>
          <a:prstGeom prst="cloud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0" y="3048000"/>
            <a:ext cx="4267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নাজমুন নাহার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দশঘরিয়া সরকারি প্রাথমিক বিদ্যালয়।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চাটখিল,নোয়াখালী।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304800"/>
            <a:ext cx="5410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209800"/>
            <a:ext cx="4724400" cy="3558123"/>
          </a:xfrm>
          <a:prstGeom prst="fram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শ্রেণিঃপঞ্চম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বিষয়ঃবাংলাদেশ  ও বিশ্ব পরিচয়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অধ্যায়ঃ একাদশ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পাঠঃ নারী-পুরুষের সমতা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পাঠের অংশঃ একটি দেশের --------করেন।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সময়ঃ৩৫ মিনিট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09600"/>
            <a:ext cx="563880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নিরাপদ পরিবেশ সৃষ্টিঃ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71600" y="1600200"/>
            <a:ext cx="7315200" cy="37338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eparation 3"/>
          <p:cNvSpPr/>
          <p:nvPr/>
        </p:nvSpPr>
        <p:spPr>
          <a:xfrm rot="10800000">
            <a:off x="-3124200" y="6858000"/>
            <a:ext cx="1060704" cy="61264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30480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গানের মাধ্যমে (আমরা  সবাই রাজা )  </a:t>
            </a:r>
          </a:p>
          <a:p>
            <a:pPr algn="ctr"/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895600"/>
            <a:ext cx="8001000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১।সমাজের বিভিন্ন ক্ষেত্রে নারী পুরুষের সহাবস্থানের গুরুত্ব বলতে ও লিখতে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নারী জাগরণের অগ্রদূত বেগম রোকেয়ার পরিচয় ও    অবদান সম্পর্কে বলতে ও লিখতে পারবে। </a:t>
            </a:r>
          </a:p>
        </p:txBody>
      </p:sp>
      <p:sp>
        <p:nvSpPr>
          <p:cNvPr id="3" name="Flowchart: Sequential Access Storage 2"/>
          <p:cNvSpPr/>
          <p:nvPr/>
        </p:nvSpPr>
        <p:spPr>
          <a:xfrm>
            <a:off x="1752600" y="304800"/>
            <a:ext cx="5715000" cy="2209800"/>
          </a:xfrm>
          <a:prstGeom prst="flowChartMagneticTap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 flipV="1">
            <a:off x="-990600" y="3657598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914400"/>
            <a:ext cx="29718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/>
              <a:t>শিখনফলঃ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ave 2"/>
          <p:cNvSpPr/>
          <p:nvPr/>
        </p:nvSpPr>
        <p:spPr>
          <a:xfrm>
            <a:off x="838200" y="685800"/>
            <a:ext cx="7315200" cy="4191000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1676400"/>
            <a:ext cx="342900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উপস্থাপন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2895600"/>
            <a:ext cx="327660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২০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মিনিট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 flipH="1" flipV="1">
            <a:off x="762000" y="4495798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rose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3124200"/>
            <a:ext cx="1199525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educ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200"/>
            <a:ext cx="3429000" cy="18859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 descr="Bangladeshwomenentrepreneu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981200"/>
            <a:ext cx="3467447" cy="18273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762000" y="4724400"/>
            <a:ext cx="7848600" cy="76944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ছবিতে পুরুষ ও নারী কর্মক্ষেত্রে কাজ করছে।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152401"/>
            <a:ext cx="6781800" cy="120032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ছবিগুলো দেখো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-0307-pin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1" y="1447800"/>
            <a:ext cx="4419600" cy="2514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 descr="classro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447800"/>
            <a:ext cx="3629558" cy="2438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Flowchart: Terminator 5"/>
          <p:cNvSpPr/>
          <p:nvPr/>
        </p:nvSpPr>
        <p:spPr>
          <a:xfrm>
            <a:off x="1219200" y="228600"/>
            <a:ext cx="6934200" cy="990600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62200" y="3048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ছবিগুলোতে কী দেখতে পাচ্ছ?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572000"/>
            <a:ext cx="8610600" cy="156966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নারী ও পুরুষ একসাথে কাজ করছে এবং ছেলেমেয়েরা একসাথে লেখাপড়া করছে 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304800" y="609600"/>
            <a:ext cx="8458200" cy="58674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7432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“এ পৃথিবীতে যা কিছু সুন্দর চির কল্যাণকর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অর্ধেক তার করিয়াছে নারী অর্ধেক তার নর।”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302</Words>
  <Application>Microsoft Office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112</cp:revision>
  <dcterms:created xsi:type="dcterms:W3CDTF">2006-08-16T00:00:00Z</dcterms:created>
  <dcterms:modified xsi:type="dcterms:W3CDTF">2013-05-17T05:28:57Z</dcterms:modified>
</cp:coreProperties>
</file>